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71" r:id="rId3"/>
    <p:sldId id="262" r:id="rId4"/>
    <p:sldId id="274" r:id="rId5"/>
    <p:sldId id="264" r:id="rId6"/>
    <p:sldId id="276" r:id="rId7"/>
    <p:sldId id="275" r:id="rId8"/>
    <p:sldId id="259" r:id="rId9"/>
    <p:sldId id="268" r:id="rId10"/>
    <p:sldId id="269" r:id="rId11"/>
    <p:sldId id="270" r:id="rId12"/>
    <p:sldId id="273" r:id="rId13"/>
    <p:sldId id="267" r:id="rId14"/>
    <p:sldId id="265" r:id="rId15"/>
    <p:sldId id="258" r:id="rId16"/>
    <p:sldId id="260" r:id="rId17"/>
    <p:sldId id="261" r:id="rId18"/>
    <p:sldId id="25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0"/>
    <p:restoredTop sz="86657"/>
  </p:normalViewPr>
  <p:slideViewPr>
    <p:cSldViewPr snapToGrid="0" snapToObjects="1">
      <p:cViewPr varScale="1">
        <p:scale>
          <a:sx n="106" d="100"/>
          <a:sy n="106" d="100"/>
        </p:scale>
        <p:origin x="2088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A4C22-BDD2-0D4C-858E-C9ED34B6B9A5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5702F-69C5-0248-8135-26AD113FC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5702F-69C5-0248-8135-26AD113FC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8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5702F-69C5-0248-8135-26AD113FC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3D056-8C23-9E4F-A6D2-4881C11B24E8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69992-1F24-D54C-B6BA-9CCCE9C7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5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r="50278"/>
          <a:stretch/>
        </p:blipFill>
        <p:spPr>
          <a:xfrm>
            <a:off x="803708" y="1080125"/>
            <a:ext cx="3567343" cy="3884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/>
          <a:stretch/>
        </p:blipFill>
        <p:spPr>
          <a:xfrm>
            <a:off x="4953538" y="1080125"/>
            <a:ext cx="3561812" cy="3884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349" y="4964376"/>
            <a:ext cx="3834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example_orig.mha</a:t>
            </a:r>
          </a:p>
          <a:p>
            <a:pPr algn="ctr"/>
            <a:r>
              <a:rPr lang="en-US" sz="2000" dirty="0"/>
              <a:t>Same intensities as acquired 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0043" y="4964376"/>
            <a:ext cx="3868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example_prep.mha</a:t>
            </a:r>
          </a:p>
          <a:p>
            <a:pPr algn="ctr"/>
            <a:r>
              <a:rPr lang="en-US" sz="2000" dirty="0"/>
              <a:t>Intensities modified for 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264A1-8434-DF49-A4C1-C38D867BA318}"/>
              </a:ext>
            </a:extLst>
          </p:cNvPr>
          <p:cNvSpPr txBox="1"/>
          <p:nvPr/>
        </p:nvSpPr>
        <p:spPr>
          <a:xfrm>
            <a:off x="670349" y="6333894"/>
            <a:ext cx="19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preprocessing.png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9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9DE51A-BF62-4043-AFCF-994774F0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90" y="1193180"/>
            <a:ext cx="2610845" cy="323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122EC-9FB6-6C47-82CC-FEBA6C1E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347" y="1194222"/>
            <a:ext cx="3658486" cy="327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9D18F-D3A8-8146-B40E-DD73457BA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"/>
          <a:stretch/>
        </p:blipFill>
        <p:spPr>
          <a:xfrm>
            <a:off x="0" y="1528180"/>
            <a:ext cx="2548118" cy="2746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EC7DD-7F05-D248-80F4-1041F9EB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4" t="92873" r="36594" b="1922"/>
          <a:stretch/>
        </p:blipFill>
        <p:spPr>
          <a:xfrm>
            <a:off x="2162020" y="1988457"/>
            <a:ext cx="290286" cy="145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82364-5660-274B-A5D3-A442A5B74313}"/>
              </a:ext>
            </a:extLst>
          </p:cNvPr>
          <p:cNvSpPr txBox="1"/>
          <p:nvPr/>
        </p:nvSpPr>
        <p:spPr>
          <a:xfrm>
            <a:off x="762000" y="4572002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9FAC7-6067-EF41-998F-C35DDD1DA18E}"/>
              </a:ext>
            </a:extLst>
          </p:cNvPr>
          <p:cNvSpPr txBox="1"/>
          <p:nvPr/>
        </p:nvSpPr>
        <p:spPr>
          <a:xfrm>
            <a:off x="4203853" y="4572002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678E4-07E1-B142-A5C6-EF8DCAFEE8B9}"/>
              </a:ext>
            </a:extLst>
          </p:cNvPr>
          <p:cNvSpPr txBox="1"/>
          <p:nvPr/>
        </p:nvSpPr>
        <p:spPr>
          <a:xfrm>
            <a:off x="7441973" y="4572002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A3AF3-197A-EC4B-9323-B488E85B0C89}"/>
              </a:ext>
            </a:extLst>
          </p:cNvPr>
          <p:cNvSpPr txBox="1"/>
          <p:nvPr/>
        </p:nvSpPr>
        <p:spPr>
          <a:xfrm>
            <a:off x="244923" y="6037384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cartilageThickness.png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EFB9EC-E420-8748-8509-CA32C90D5D58}"/>
              </a:ext>
            </a:extLst>
          </p:cNvPr>
          <p:cNvCxnSpPr/>
          <p:nvPr/>
        </p:nvCxnSpPr>
        <p:spPr>
          <a:xfrm>
            <a:off x="0" y="124264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633B08-799E-AF44-BB9F-D62F3279F173}"/>
              </a:ext>
            </a:extLst>
          </p:cNvPr>
          <p:cNvCxnSpPr/>
          <p:nvPr/>
        </p:nvCxnSpPr>
        <p:spPr>
          <a:xfrm>
            <a:off x="244923" y="4416239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1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9F9F43-8906-3341-8667-9578420E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8" y="1200076"/>
            <a:ext cx="5105784" cy="327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29B20-D19A-6048-86EF-C01AA1F1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59" y="1200076"/>
            <a:ext cx="1528430" cy="3324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D967C-2902-054C-9A9E-EA7E10051507}"/>
              </a:ext>
            </a:extLst>
          </p:cNvPr>
          <p:cNvSpPr txBox="1"/>
          <p:nvPr/>
        </p:nvSpPr>
        <p:spPr>
          <a:xfrm>
            <a:off x="3277736" y="4572002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DCD2A-11EF-DC4C-AC54-0C64A773B3B6}"/>
              </a:ext>
            </a:extLst>
          </p:cNvPr>
          <p:cNvSpPr txBox="1"/>
          <p:nvPr/>
        </p:nvSpPr>
        <p:spPr>
          <a:xfrm>
            <a:off x="6785485" y="4572002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90C2-8499-D64E-9E62-66C4FD8AA140}"/>
              </a:ext>
            </a:extLst>
          </p:cNvPr>
          <p:cNvSpPr txBox="1"/>
          <p:nvPr/>
        </p:nvSpPr>
        <p:spPr>
          <a:xfrm>
            <a:off x="244923" y="6037384"/>
            <a:ext cx="21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cartilageVolume.png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7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CB3990-D98B-B543-B61E-D6DC24CD2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34" t="2376"/>
          <a:stretch/>
        </p:blipFill>
        <p:spPr>
          <a:xfrm>
            <a:off x="2310" y="1825756"/>
            <a:ext cx="2418161" cy="1906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82364-5660-274B-A5D3-A442A5B74313}"/>
              </a:ext>
            </a:extLst>
          </p:cNvPr>
          <p:cNvSpPr txBox="1"/>
          <p:nvPr/>
        </p:nvSpPr>
        <p:spPr>
          <a:xfrm>
            <a:off x="566663" y="389338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2D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9FAC7-6067-EF41-998F-C35DDD1DA18E}"/>
              </a:ext>
            </a:extLst>
          </p:cNvPr>
          <p:cNvSpPr txBox="1"/>
          <p:nvPr/>
        </p:nvSpPr>
        <p:spPr>
          <a:xfrm>
            <a:off x="5066594" y="3893388"/>
            <a:ext cx="633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678E4-07E1-B142-A5C6-EF8DCAFEE8B9}"/>
              </a:ext>
            </a:extLst>
          </p:cNvPr>
          <p:cNvSpPr txBox="1"/>
          <p:nvPr/>
        </p:nvSpPr>
        <p:spPr>
          <a:xfrm>
            <a:off x="7588298" y="3893388"/>
            <a:ext cx="57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A3AF3-197A-EC4B-9323-B488E85B0C89}"/>
              </a:ext>
            </a:extLst>
          </p:cNvPr>
          <p:cNvSpPr txBox="1"/>
          <p:nvPr/>
        </p:nvSpPr>
        <p:spPr>
          <a:xfrm>
            <a:off x="244923" y="6037384"/>
            <a:ext cx="170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relaxometry.png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C64C2-EBFA-2B49-9D49-2E865CF9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4" r="8487"/>
          <a:stretch/>
        </p:blipFill>
        <p:spPr>
          <a:xfrm>
            <a:off x="2387807" y="1921092"/>
            <a:ext cx="1894940" cy="1816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AFF4A-A4FA-1B49-A7EA-247AD40A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55" y="1800573"/>
            <a:ext cx="2118937" cy="204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1A314-A6C8-1043-B754-FC8166AF0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631" y="2057816"/>
            <a:ext cx="2482028" cy="1424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D3BA8F-6E4D-584E-BBA4-81962C920F83}"/>
              </a:ext>
            </a:extLst>
          </p:cNvPr>
          <p:cNvSpPr txBox="1"/>
          <p:nvPr/>
        </p:nvSpPr>
        <p:spPr>
          <a:xfrm>
            <a:off x="2440832" y="3893388"/>
            <a:ext cx="1581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Interactive 3D Map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D1DBA8-A8C8-8D43-A0E8-FF1DF48AF4F5}"/>
              </a:ext>
            </a:extLst>
          </p:cNvPr>
          <p:cNvCxnSpPr/>
          <p:nvPr/>
        </p:nvCxnSpPr>
        <p:spPr>
          <a:xfrm>
            <a:off x="0" y="7096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1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7AA-FA1E-1A4C-B371-42D953A1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C665-E0E0-2941-9BD4-1835A445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094E-05AC-9F40-BDC5-D705D474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" y="2245580"/>
            <a:ext cx="2080861" cy="206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D80A-D805-0B45-A7D8-D352F0B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95" y="2245580"/>
            <a:ext cx="2099385" cy="2068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E81C29-3FFB-ED4C-804F-177F203F7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887"/>
          <a:stretch/>
        </p:blipFill>
        <p:spPr>
          <a:xfrm>
            <a:off x="6625598" y="2245580"/>
            <a:ext cx="2481458" cy="2068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05B-A80D-7846-B1E2-22C4D1374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964" y="2245580"/>
            <a:ext cx="2159187" cy="206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C66AC-4B52-5346-8A89-EA8DCBA0987C}"/>
              </a:ext>
            </a:extLst>
          </p:cNvPr>
          <p:cNvSpPr txBox="1"/>
          <p:nvPr/>
        </p:nvSpPr>
        <p:spPr>
          <a:xfrm>
            <a:off x="239084" y="5798635"/>
            <a:ext cx="402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index.png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Image from subject 14 </a:t>
            </a:r>
            <a:r>
              <a:rPr lang="en-US" dirty="0" err="1"/>
              <a:t>inHouse</a:t>
            </a:r>
            <a:r>
              <a:rPr lang="en-US" dirty="0"/>
              <a:t> – slice 51</a:t>
            </a:r>
          </a:p>
        </p:txBody>
      </p:sp>
    </p:spTree>
    <p:extLst>
      <p:ext uri="{BB962C8B-B14F-4D97-AF65-F5344CB8AC3E}">
        <p14:creationId xmlns:p14="http://schemas.microsoft.com/office/powerpoint/2010/main" val="156033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Inter-Subject Registration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3089278" y="2212258"/>
            <a:ext cx="2939606" cy="2798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54541" y="2212258"/>
            <a:ext cx="2916889" cy="2798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/>
          <a:stretch/>
        </p:blipFill>
        <p:spPr>
          <a:xfrm>
            <a:off x="6146733" y="2212258"/>
            <a:ext cx="2939563" cy="27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0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B7EB3-4E5E-B940-ADCF-561205253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2"/>
          <a:stretch/>
        </p:blipFill>
        <p:spPr>
          <a:xfrm>
            <a:off x="448982" y="1525518"/>
            <a:ext cx="2633289" cy="287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71675-1021-7D48-85DD-7D229014901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0770"/>
          <a:stretch/>
        </p:blipFill>
        <p:spPr>
          <a:xfrm>
            <a:off x="3251098" y="1525518"/>
            <a:ext cx="2633472" cy="286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A99C0-ADA0-C64D-B6F6-C9130FCDC6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8" r="42363" b="14781"/>
          <a:stretch/>
        </p:blipFill>
        <p:spPr>
          <a:xfrm>
            <a:off x="6194322" y="1525518"/>
            <a:ext cx="2963209" cy="28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3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ABE7-2135-4C45-BA15-D1810A7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5AAA-07F0-C44D-AEE3-44E92E30A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28AF-EE6A-6847-83EB-E17EBAE3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20148"/>
          <a:stretch/>
        </p:blipFill>
        <p:spPr>
          <a:xfrm>
            <a:off x="3402711" y="2639038"/>
            <a:ext cx="3027809" cy="31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6" t="12876" r="3166" b="13383"/>
          <a:stretch/>
        </p:blipFill>
        <p:spPr>
          <a:xfrm>
            <a:off x="120656" y="453955"/>
            <a:ext cx="421180" cy="332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586" y="435380"/>
            <a:ext cx="157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/>
              <a:t>neeCartSegm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263518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7"/>
          <p:cNvSpPr>
            <a:spLocks noChangeAspect="1"/>
          </p:cNvSpPr>
          <p:nvPr/>
        </p:nvSpPr>
        <p:spPr>
          <a:xfrm rot="5400000">
            <a:off x="2047186" y="550844"/>
            <a:ext cx="138404" cy="13840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572321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823048" y="195857"/>
            <a:ext cx="0" cy="45030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41447" y="1618721"/>
            <a:ext cx="5450951" cy="2701555"/>
            <a:chOff x="2341447" y="435380"/>
            <a:chExt cx="5450951" cy="27015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2341447" y="453955"/>
              <a:ext cx="421180" cy="3321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60163" y="435380"/>
              <a:ext cx="595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4" name="Triangle 13"/>
            <p:cNvSpPr>
              <a:spLocks noChangeAspect="1"/>
            </p:cNvSpPr>
            <p:nvPr/>
          </p:nvSpPr>
          <p:spPr>
            <a:xfrm rot="5400000">
              <a:off x="3365412" y="569255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2899" y="453955"/>
              <a:ext cx="421180" cy="33218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3890" y="1423541"/>
              <a:ext cx="421180" cy="3321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42899" y="948035"/>
              <a:ext cx="421180" cy="3321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1492698"/>
              <a:ext cx="421180" cy="3321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1923858"/>
              <a:ext cx="421180" cy="33218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0337" y="2355018"/>
              <a:ext cx="421180" cy="33218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5905149" y="2786178"/>
              <a:ext cx="421180" cy="33218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68212" y="435380"/>
              <a:ext cx="159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parameterFiles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68212" y="929460"/>
              <a:ext cx="1130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reference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68212" y="1404922"/>
              <a:ext cx="106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subjects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19280" y="1474124"/>
              <a:ext cx="1063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5147" y="1908581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preprocessed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15146" y="2333146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registered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15145" y="2767603"/>
              <a:ext cx="1477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segmented</a:t>
              </a:r>
            </a:p>
          </p:txBody>
        </p:sp>
        <p:sp>
          <p:nvSpPr>
            <p:cNvPr id="35" name="Triangle 34"/>
            <p:cNvSpPr>
              <a:spLocks noChangeAspect="1"/>
            </p:cNvSpPr>
            <p:nvPr/>
          </p:nvSpPr>
          <p:spPr>
            <a:xfrm rot="5400000">
              <a:off x="5616218" y="1520385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38981" y="436548"/>
            <a:ext cx="3310898" cy="863412"/>
            <a:chOff x="2338981" y="1897798"/>
            <a:chExt cx="3310898" cy="8634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2338981" y="1917576"/>
              <a:ext cx="421180" cy="3321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759968" y="1899001"/>
              <a:ext cx="69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code</a:t>
              </a:r>
            </a:p>
          </p:txBody>
        </p:sp>
        <p:sp>
          <p:nvSpPr>
            <p:cNvPr id="34" name="Triangle 33"/>
            <p:cNvSpPr>
              <a:spLocks noChangeAspect="1"/>
            </p:cNvSpPr>
            <p:nvPr/>
          </p:nvSpPr>
          <p:spPr>
            <a:xfrm rot="5400000">
              <a:off x="3352191" y="2031673"/>
              <a:ext cx="138404" cy="13840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29678" y="1916373"/>
              <a:ext cx="421180" cy="33218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3336" t="12876" r="3166" b="13383"/>
            <a:stretch/>
          </p:blipFill>
          <p:spPr>
            <a:xfrm>
              <a:off x="3629678" y="2410453"/>
              <a:ext cx="421180" cy="33218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054991" y="1897798"/>
              <a:ext cx="1594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preprocessing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54990" y="2391878"/>
              <a:ext cx="1561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segmentation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094E-05AC-9F40-BDC5-D705D474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49" y="2245580"/>
            <a:ext cx="2080861" cy="206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D80A-D805-0B45-A7D8-D352F0B0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94" y="2245580"/>
            <a:ext cx="2099385" cy="2068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CC05B-A80D-7846-B1E2-22C4D137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363" y="2245580"/>
            <a:ext cx="2159187" cy="206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C66AC-4B52-5346-8A89-EA8DCBA0987C}"/>
              </a:ext>
            </a:extLst>
          </p:cNvPr>
          <p:cNvSpPr txBox="1"/>
          <p:nvPr/>
        </p:nvSpPr>
        <p:spPr>
          <a:xfrm>
            <a:off x="239084" y="5798635"/>
            <a:ext cx="4021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index.png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Image from subject 14 </a:t>
            </a:r>
            <a:r>
              <a:rPr lang="en-US" dirty="0" err="1"/>
              <a:t>inHouse</a:t>
            </a:r>
            <a:r>
              <a:rPr lang="en-US" dirty="0"/>
              <a:t> – slice 51</a:t>
            </a:r>
          </a:p>
          <a:p>
            <a:r>
              <a:rPr lang="en-US" dirty="0"/>
              <a:t>DESS of subject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CB681-4F13-EA4E-957E-323F8DA6E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04"/>
          <a:stretch/>
        </p:blipFill>
        <p:spPr>
          <a:xfrm>
            <a:off x="6666909" y="2337105"/>
            <a:ext cx="2159187" cy="1883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F5E32-98D7-4A48-9569-161193E5E49D}"/>
              </a:ext>
            </a:extLst>
          </p:cNvPr>
          <p:cNvSpPr txBox="1"/>
          <p:nvPr/>
        </p:nvSpPr>
        <p:spPr>
          <a:xfrm>
            <a:off x="631427" y="4314092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MR acquisition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7A728-323B-EE4B-84B3-79792106D904}"/>
              </a:ext>
            </a:extLst>
          </p:cNvPr>
          <p:cNvSpPr txBox="1"/>
          <p:nvPr/>
        </p:nvSpPr>
        <p:spPr>
          <a:xfrm>
            <a:off x="2850953" y="4314089"/>
            <a:ext cx="120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DB56C-2E6A-4743-B8D8-A2C01ACE7516}"/>
              </a:ext>
            </a:extLst>
          </p:cNvPr>
          <p:cNvSpPr txBox="1"/>
          <p:nvPr/>
        </p:nvSpPr>
        <p:spPr>
          <a:xfrm>
            <a:off x="4765665" y="4314089"/>
            <a:ext cx="1553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Cartilage thickness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6C0B6-E401-F646-A01E-203F0BA35B80}"/>
              </a:ext>
            </a:extLst>
          </p:cNvPr>
          <p:cNvSpPr txBox="1"/>
          <p:nvPr/>
        </p:nvSpPr>
        <p:spPr>
          <a:xfrm>
            <a:off x="7287214" y="431409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baseline="-25000" dirty="0"/>
              <a:t>2</a:t>
            </a:r>
            <a:r>
              <a:rPr lang="en-US" sz="1400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7400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57F33-4948-6649-B295-47C5F8BD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" t="1731" b="20699"/>
          <a:stretch/>
        </p:blipFill>
        <p:spPr>
          <a:xfrm>
            <a:off x="155642" y="1219200"/>
            <a:ext cx="8920275" cy="2759153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7904AC9-CE0C-0240-83ED-CE61BC77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3954582" y="1251625"/>
            <a:ext cx="371062" cy="304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E9F4C58-7A4B-8349-86EC-A31BDC61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2" t="35604" r="23288" b="54444"/>
          <a:stretch/>
        </p:blipFill>
        <p:spPr>
          <a:xfrm>
            <a:off x="5087718" y="1243043"/>
            <a:ext cx="1871275" cy="35398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0EA0C0E-CA03-F14C-96EE-EB2B92764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3" t="46772" r="27143" b="33037"/>
          <a:stretch/>
        </p:blipFill>
        <p:spPr>
          <a:xfrm>
            <a:off x="5153035" y="2428347"/>
            <a:ext cx="1489091" cy="71818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20FFAB3-508B-5C46-A92A-AB429A60A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4" t="3182" r="25941" b="88159"/>
          <a:stretch/>
        </p:blipFill>
        <p:spPr>
          <a:xfrm>
            <a:off x="5098171" y="3230461"/>
            <a:ext cx="1632013" cy="308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68997F-DFBA-E947-9A99-50778C83EDD3}"/>
              </a:ext>
            </a:extLst>
          </p:cNvPr>
          <p:cNvSpPr/>
          <p:nvPr/>
        </p:nvSpPr>
        <p:spPr>
          <a:xfrm>
            <a:off x="8349434" y="1019908"/>
            <a:ext cx="351693" cy="353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3DED78-8DDA-9640-BCA4-EACF475D9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7" t="10781" r="49493" b="54872"/>
          <a:stretch/>
        </p:blipFill>
        <p:spPr>
          <a:xfrm>
            <a:off x="661674" y="1279669"/>
            <a:ext cx="783721" cy="28073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0F88FD6D-A736-C945-95DD-50FB6937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1428325" y="1278056"/>
            <a:ext cx="371062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24797-7102-7742-A935-2485DAB570CB}"/>
              </a:ext>
            </a:extLst>
          </p:cNvPr>
          <p:cNvSpPr/>
          <p:nvPr/>
        </p:nvSpPr>
        <p:spPr>
          <a:xfrm>
            <a:off x="-1026" y="1207010"/>
            <a:ext cx="4548380" cy="425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EBC49B-12CD-B342-8DE6-3E92249F8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9" t="16388" r="58093" b="25926"/>
          <a:stretch/>
        </p:blipFill>
        <p:spPr>
          <a:xfrm>
            <a:off x="259893" y="1274560"/>
            <a:ext cx="1371600" cy="34582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C5D128D-574E-CA42-B0E9-DCD2A1BE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79" t="3224" r="1267" b="90142"/>
          <a:stretch/>
        </p:blipFill>
        <p:spPr>
          <a:xfrm>
            <a:off x="4290991" y="1273993"/>
            <a:ext cx="211394" cy="23597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368C5D-57EC-B947-A79F-6CD51C031774}"/>
              </a:ext>
            </a:extLst>
          </p:cNvPr>
          <p:cNvCxnSpPr>
            <a:cxnSpLocks/>
          </p:cNvCxnSpPr>
          <p:nvPr/>
        </p:nvCxnSpPr>
        <p:spPr>
          <a:xfrm>
            <a:off x="127786" y="1220269"/>
            <a:ext cx="0" cy="27706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071357-6411-4E4B-9263-C773E05AC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5" y="3605455"/>
            <a:ext cx="1710943" cy="372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270B2-3ABD-3B48-8B6C-90116CF38804}"/>
              </a:ext>
            </a:extLst>
          </p:cNvPr>
          <p:cNvSpPr txBox="1"/>
          <p:nvPr/>
        </p:nvSpPr>
        <p:spPr>
          <a:xfrm>
            <a:off x="670349" y="6333894"/>
            <a:ext cx="20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folderStructure.png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2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57F33-4948-6649-B295-47C5F8BD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" t="1731" b="20699"/>
          <a:stretch/>
        </p:blipFill>
        <p:spPr>
          <a:xfrm>
            <a:off x="155642" y="1219200"/>
            <a:ext cx="8920275" cy="2759153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7904AC9-CE0C-0240-83ED-CE61BC772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3954582" y="1251625"/>
            <a:ext cx="371062" cy="304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E9F4C58-7A4B-8349-86EC-A31BDC61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2" t="35604" r="23288" b="54444"/>
          <a:stretch/>
        </p:blipFill>
        <p:spPr>
          <a:xfrm>
            <a:off x="5087718" y="1243043"/>
            <a:ext cx="1871275" cy="35398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0EA0C0E-CA03-F14C-96EE-EB2B92764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3" t="46772" r="27143" b="33037"/>
          <a:stretch/>
        </p:blipFill>
        <p:spPr>
          <a:xfrm>
            <a:off x="5153035" y="2428347"/>
            <a:ext cx="1489091" cy="71818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20FFAB3-508B-5C46-A92A-AB429A60A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4" t="3182" r="25941" b="88159"/>
          <a:stretch/>
        </p:blipFill>
        <p:spPr>
          <a:xfrm>
            <a:off x="5098171" y="3230461"/>
            <a:ext cx="1632013" cy="308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68997F-DFBA-E947-9A99-50778C83EDD3}"/>
              </a:ext>
            </a:extLst>
          </p:cNvPr>
          <p:cNvSpPr/>
          <p:nvPr/>
        </p:nvSpPr>
        <p:spPr>
          <a:xfrm>
            <a:off x="8349434" y="1019908"/>
            <a:ext cx="351693" cy="3534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2B79E-0724-9E40-B432-E3F4A2B0CD17}"/>
              </a:ext>
            </a:extLst>
          </p:cNvPr>
          <p:cNvSpPr/>
          <p:nvPr/>
        </p:nvSpPr>
        <p:spPr>
          <a:xfrm>
            <a:off x="4586264" y="1625971"/>
            <a:ext cx="3128394" cy="343457"/>
          </a:xfrm>
          <a:prstGeom prst="rect">
            <a:avLst/>
          </a:prstGeom>
          <a:noFill/>
          <a:ln w="31750">
            <a:solidFill>
              <a:srgbClr val="30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89030-4E6C-BE4B-9BE2-772959F4D898}"/>
              </a:ext>
            </a:extLst>
          </p:cNvPr>
          <p:cNvSpPr txBox="1"/>
          <p:nvPr/>
        </p:nvSpPr>
        <p:spPr>
          <a:xfrm>
            <a:off x="910400" y="2260614"/>
            <a:ext cx="29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your dicom folders here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A42A32-2F02-B74B-A771-2339CD9108B0}"/>
              </a:ext>
            </a:extLst>
          </p:cNvPr>
          <p:cNvCxnSpPr/>
          <p:nvPr/>
        </p:nvCxnSpPr>
        <p:spPr>
          <a:xfrm flipV="1">
            <a:off x="3829160" y="1807108"/>
            <a:ext cx="647845" cy="660518"/>
          </a:xfrm>
          <a:prstGeom prst="straightConnector1">
            <a:avLst/>
          </a:prstGeom>
          <a:ln w="31750">
            <a:solidFill>
              <a:srgbClr val="3071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D3DED78-8DDA-9640-BCA4-EACF475D9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7" t="10781" r="49493" b="54872"/>
          <a:stretch/>
        </p:blipFill>
        <p:spPr>
          <a:xfrm>
            <a:off x="661674" y="1279669"/>
            <a:ext cx="783721" cy="280736"/>
          </a:xfrm>
          <a:prstGeom prst="rect">
            <a:avLst/>
          </a:prstGeom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0F88FD6D-A736-C945-95DD-50FB6937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7" t="2388" r="72151" b="89043"/>
          <a:stretch/>
        </p:blipFill>
        <p:spPr>
          <a:xfrm>
            <a:off x="1428325" y="1278056"/>
            <a:ext cx="371062" cy="3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24797-7102-7742-A935-2485DAB570CB}"/>
              </a:ext>
            </a:extLst>
          </p:cNvPr>
          <p:cNvSpPr/>
          <p:nvPr/>
        </p:nvSpPr>
        <p:spPr>
          <a:xfrm>
            <a:off x="-1026" y="1207010"/>
            <a:ext cx="4548380" cy="425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EBC49B-12CD-B342-8DE6-3E92249F8E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9" t="16388" r="58093" b="25926"/>
          <a:stretch/>
        </p:blipFill>
        <p:spPr>
          <a:xfrm>
            <a:off x="259893" y="1274560"/>
            <a:ext cx="1371600" cy="345825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C5D128D-574E-CA42-B0E9-DCD2A1BE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79" t="3224" r="1267" b="90142"/>
          <a:stretch/>
        </p:blipFill>
        <p:spPr>
          <a:xfrm>
            <a:off x="4290991" y="1273993"/>
            <a:ext cx="211394" cy="23597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368C5D-57EC-B947-A79F-6CD51C031774}"/>
              </a:ext>
            </a:extLst>
          </p:cNvPr>
          <p:cNvCxnSpPr>
            <a:cxnSpLocks/>
          </p:cNvCxnSpPr>
          <p:nvPr/>
        </p:nvCxnSpPr>
        <p:spPr>
          <a:xfrm>
            <a:off x="127786" y="1220269"/>
            <a:ext cx="0" cy="27706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071357-6411-4E4B-9263-C773E05AC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365" y="3605455"/>
            <a:ext cx="1710943" cy="3728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270B2-3ABD-3B48-8B6C-90116CF38804}"/>
              </a:ext>
            </a:extLst>
          </p:cNvPr>
          <p:cNvSpPr txBox="1"/>
          <p:nvPr/>
        </p:nvSpPr>
        <p:spPr>
          <a:xfrm>
            <a:off x="670349" y="6333894"/>
            <a:ext cx="251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folderStructure.png</a:t>
            </a:r>
            <a:r>
              <a:rPr lang="en-US" dirty="0">
                <a:solidFill>
                  <a:srgbClr val="FF0000"/>
                </a:solidFill>
              </a:rPr>
              <a:t> (old)</a:t>
            </a:r>
          </a:p>
        </p:txBody>
      </p:sp>
    </p:spTree>
    <p:extLst>
      <p:ext uri="{BB962C8B-B14F-4D97-AF65-F5344CB8AC3E}">
        <p14:creationId xmlns:p14="http://schemas.microsoft.com/office/powerpoint/2010/main" val="21723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79048" y="1918478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144115" y="3098025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84695" y="3097317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184695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3659032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3659716" y="3100776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6" r="40219" b="-1"/>
          <a:stretch/>
        </p:blipFill>
        <p:spPr>
          <a:xfrm>
            <a:off x="3857436" y="3087196"/>
            <a:ext cx="1229932" cy="211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80" b="56091"/>
          <a:stretch/>
        </p:blipFill>
        <p:spPr>
          <a:xfrm>
            <a:off x="2345030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11" r="36328" b="5226"/>
          <a:stretch/>
        </p:blipFill>
        <p:spPr>
          <a:xfrm>
            <a:off x="2346823" y="3059504"/>
            <a:ext cx="1301915" cy="252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37" b="61646"/>
          <a:stretch/>
        </p:blipFill>
        <p:spPr>
          <a:xfrm>
            <a:off x="3857004" y="1257417"/>
            <a:ext cx="713153" cy="2143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>
            <a:cxnSpLocks/>
          </p:cNvCxnSpPr>
          <p:nvPr/>
        </p:nvCxnSpPr>
        <p:spPr>
          <a:xfrm>
            <a:off x="2350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144115" y="1307352"/>
            <a:ext cx="208476" cy="1759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C26C63-946A-504C-9C4D-EE271CF33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6714406" y="1920777"/>
            <a:ext cx="208476" cy="17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86635-9C1E-C548-BF1A-EBD850408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39" r="32170" b="55932"/>
          <a:stretch/>
        </p:blipFill>
        <p:spPr>
          <a:xfrm>
            <a:off x="5388241" y="1902852"/>
            <a:ext cx="1386915" cy="215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BD0DDF-DC2E-144C-AF5B-A5243BB1B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141"/>
          <a:stretch/>
        </p:blipFill>
        <p:spPr>
          <a:xfrm>
            <a:off x="6918228" y="1872370"/>
            <a:ext cx="692312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554A82-E125-A644-A4EF-A81A15F6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920777"/>
            <a:ext cx="208476" cy="17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556455-BE1A-3248-83B2-32E6AB8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142646"/>
            <a:ext cx="208476" cy="1759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0A0A4C-BBB9-FF4D-B840-2E9F03A11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364515"/>
            <a:ext cx="208476" cy="17592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A54EEF-7F90-1145-9E4A-2CFC8FACA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2586383"/>
            <a:ext cx="208476" cy="17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E53C94-5CB4-8D46-8248-D36C61BE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6714406" y="1309699"/>
            <a:ext cx="208476" cy="17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5C72-690F-C248-A96D-47E2F2E3C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797" b="20277"/>
          <a:stretch/>
        </p:blipFill>
        <p:spPr>
          <a:xfrm>
            <a:off x="6900040" y="1258101"/>
            <a:ext cx="683125" cy="4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D8D496-BA48-0C42-82AC-7C1DCD5A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35" r="43799" b="18088"/>
          <a:stretch/>
        </p:blipFill>
        <p:spPr>
          <a:xfrm>
            <a:off x="5392691" y="1254121"/>
            <a:ext cx="1149135" cy="2452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C75D87-FA49-B24E-BB26-8BC49A2B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276270"/>
            <a:ext cx="208476" cy="17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49DA74-3172-7D42-A9FD-2BE6B2DA0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215248" y="1493731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>
            <a:cxnSpLocks/>
          </p:cNvCxnSpPr>
          <p:nvPr/>
        </p:nvCxnSpPr>
        <p:spPr>
          <a:xfrm>
            <a:off x="3874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76" t="11092"/>
          <a:stretch/>
        </p:blipFill>
        <p:spPr>
          <a:xfrm>
            <a:off x="860092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>
            <a:cxnSpLocks/>
          </p:cNvCxnSpPr>
          <p:nvPr/>
        </p:nvCxnSpPr>
        <p:spPr>
          <a:xfrm>
            <a:off x="826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>
            <a:cxnSpLocks/>
          </p:cNvCxnSpPr>
          <p:nvPr/>
        </p:nvCxnSpPr>
        <p:spPr>
          <a:xfrm>
            <a:off x="5398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>
            <a:cxnSpLocks/>
          </p:cNvCxnSpPr>
          <p:nvPr/>
        </p:nvCxnSpPr>
        <p:spPr>
          <a:xfrm>
            <a:off x="6922164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181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demoFolders.png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8408876" y="1082518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33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76884" y="1918478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3098025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3097317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6868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7552" y="3100776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6" r="40219" b="-1"/>
          <a:stretch/>
        </p:blipFill>
        <p:spPr>
          <a:xfrm>
            <a:off x="4555272" y="3087196"/>
            <a:ext cx="1229932" cy="21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AE7E3-542B-DD42-96D7-CEE98C8BD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t="16388" r="58093" b="25926"/>
          <a:stretch/>
        </p:blipFill>
        <p:spPr>
          <a:xfrm>
            <a:off x="68507" y="1307352"/>
            <a:ext cx="784520" cy="19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680" b="56091"/>
          <a:stretch/>
        </p:blipFill>
        <p:spPr>
          <a:xfrm>
            <a:off x="3042866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11" r="36328" b="5226"/>
          <a:stretch/>
        </p:blipFill>
        <p:spPr>
          <a:xfrm>
            <a:off x="3044659" y="3059504"/>
            <a:ext cx="1301915" cy="252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37" b="61646"/>
          <a:stretch/>
        </p:blipFill>
        <p:spPr>
          <a:xfrm>
            <a:off x="4554840" y="1257417"/>
            <a:ext cx="713153" cy="214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ABD5DA-C4C6-734C-8AAA-B4B2ADA1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1311403" y="1307352"/>
            <a:ext cx="208476" cy="1759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>
            <a:cxnSpLocks/>
          </p:cNvCxnSpPr>
          <p:nvPr/>
        </p:nvCxnSpPr>
        <p:spPr>
          <a:xfrm>
            <a:off x="3048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1307352"/>
            <a:ext cx="208476" cy="1759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4C26C63-946A-504C-9C4D-EE271CF33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1920777"/>
            <a:ext cx="208476" cy="17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86635-9C1E-C548-BF1A-EBD850408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39" r="32170" b="55932"/>
          <a:stretch/>
        </p:blipFill>
        <p:spPr>
          <a:xfrm>
            <a:off x="6086077" y="1902852"/>
            <a:ext cx="1386915" cy="215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BD0DDF-DC2E-144C-AF5B-A5243BB1B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141"/>
          <a:stretch/>
        </p:blipFill>
        <p:spPr>
          <a:xfrm>
            <a:off x="7616064" y="1872370"/>
            <a:ext cx="692312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554A82-E125-A644-A4EF-A81A15F69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920777"/>
            <a:ext cx="208476" cy="17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556455-BE1A-3248-83B2-32E6AB8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142646"/>
            <a:ext cx="208476" cy="1759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0A0A4C-BBB9-FF4D-B840-2E9F03A11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364515"/>
            <a:ext cx="208476" cy="17592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A54EEF-7F90-1145-9E4A-2CFC8FACA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2586383"/>
            <a:ext cx="208476" cy="17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E53C94-5CB4-8D46-8248-D36C61BE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1309699"/>
            <a:ext cx="208476" cy="175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5C72-690F-C248-A96D-47E2F2E3C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797" b="20277"/>
          <a:stretch/>
        </p:blipFill>
        <p:spPr>
          <a:xfrm>
            <a:off x="7597876" y="1258101"/>
            <a:ext cx="683125" cy="4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D8D496-BA48-0C42-82AC-7C1DCD5A8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35" r="43799" b="18088"/>
          <a:stretch/>
        </p:blipFill>
        <p:spPr>
          <a:xfrm>
            <a:off x="6090527" y="1254121"/>
            <a:ext cx="1149135" cy="2452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0C75D87-FA49-B24E-BB26-8BC49A2B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276270"/>
            <a:ext cx="208476" cy="17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49DA74-3172-7D42-A9FD-2BE6B2DA0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13084" y="1493731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>
            <a:cxnSpLocks/>
          </p:cNvCxnSpPr>
          <p:nvPr/>
        </p:nvCxnSpPr>
        <p:spPr>
          <a:xfrm>
            <a:off x="4572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7F711-B124-2443-B0D4-BA1EBB8E0174}"/>
              </a:ext>
            </a:extLst>
          </p:cNvPr>
          <p:cNvCxnSpPr/>
          <p:nvPr/>
        </p:nvCxnSpPr>
        <p:spPr>
          <a:xfrm>
            <a:off x="46735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76" t="11092"/>
          <a:stretch/>
        </p:blipFill>
        <p:spPr>
          <a:xfrm>
            <a:off x="1557928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>
            <a:cxnSpLocks/>
          </p:cNvCxnSpPr>
          <p:nvPr/>
        </p:nvCxnSpPr>
        <p:spPr>
          <a:xfrm>
            <a:off x="1524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>
            <a:cxnSpLocks/>
          </p:cNvCxnSpPr>
          <p:nvPr/>
        </p:nvCxnSpPr>
        <p:spPr>
          <a:xfrm>
            <a:off x="6096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>
            <a:cxnSpLocks/>
          </p:cNvCxnSpPr>
          <p:nvPr/>
        </p:nvCxnSpPr>
        <p:spPr>
          <a:xfrm>
            <a:off x="7620000" y="1082519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demoFolders_v1.png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9106712" y="1082518"/>
            <a:ext cx="0" cy="24688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A0E8FFE-D0B7-2C4B-9A67-060F691EB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76884" y="1918478"/>
            <a:ext cx="208476" cy="17592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7BAC865-E10E-474E-9ADD-95FF477F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5747" y="2977507"/>
            <a:ext cx="208476" cy="17592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6C8B37-5333-A345-85CA-71CE5BD3E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3783833"/>
            <a:ext cx="208476" cy="1759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DBA7F9-ECFF-634E-A5C3-A942FF8A6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3783125"/>
            <a:ext cx="208476" cy="1759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5DE0B7-88C2-584A-917C-C21DBD6EE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35" r="43799" b="18088"/>
          <a:stretch/>
        </p:blipFill>
        <p:spPr>
          <a:xfrm>
            <a:off x="6087761" y="2920801"/>
            <a:ext cx="1149135" cy="2452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4EC1B2-8170-B44A-9F8E-4A09AC5F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7412242" y="2975992"/>
            <a:ext cx="208476" cy="17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FE5015D-170F-974D-9905-A3D1EE952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2974760"/>
            <a:ext cx="208476" cy="1759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43018C-A7F0-9248-A974-F7003840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5882531" y="1307352"/>
            <a:ext cx="208476" cy="1759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E938D9-C567-864B-B00F-80313E65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6868" y="1307352"/>
            <a:ext cx="208476" cy="1759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8C81C57-931E-944F-8151-1F33C0DE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4357552" y="3786584"/>
            <a:ext cx="208476" cy="1759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61A6AE-85C8-8840-B985-60567A554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36" r="40219" b="-1"/>
          <a:stretch/>
        </p:blipFill>
        <p:spPr>
          <a:xfrm>
            <a:off x="4555272" y="3773004"/>
            <a:ext cx="1229932" cy="21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AE7E3-542B-DD42-96D7-CEE98C8BD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" t="16388" r="58093" b="25926"/>
          <a:stretch/>
        </p:blipFill>
        <p:spPr>
          <a:xfrm>
            <a:off x="51089" y="1307352"/>
            <a:ext cx="784520" cy="19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5D962F-4117-A84E-8747-1858ED143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680" b="56091"/>
          <a:stretch/>
        </p:blipFill>
        <p:spPr>
          <a:xfrm>
            <a:off x="3042866" y="1271864"/>
            <a:ext cx="947106" cy="21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D0250-5CBB-3F4F-AF19-4899A2B93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711" r="36328" b="5226"/>
          <a:stretch/>
        </p:blipFill>
        <p:spPr>
          <a:xfrm>
            <a:off x="3044659" y="3745312"/>
            <a:ext cx="1301915" cy="252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D0F35E-4622-1843-B5B3-5F87620EBA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59812" b="3340"/>
          <a:stretch/>
        </p:blipFill>
        <p:spPr>
          <a:xfrm>
            <a:off x="7589750" y="2932809"/>
            <a:ext cx="831931" cy="540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A1DC2E-51B7-0544-87FF-AE1B870D77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337" b="61646"/>
          <a:stretch/>
        </p:blipFill>
        <p:spPr>
          <a:xfrm>
            <a:off x="4554840" y="1257417"/>
            <a:ext cx="713153" cy="214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ABD5DA-C4C6-734C-8AAA-B4B2ADA1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1311403" y="1307352"/>
            <a:ext cx="208476" cy="17592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55B824-A54F-B84B-BF87-CC34054EE18D}"/>
              </a:ext>
            </a:extLst>
          </p:cNvPr>
          <p:cNvCxnSpPr/>
          <p:nvPr/>
        </p:nvCxnSpPr>
        <p:spPr>
          <a:xfrm>
            <a:off x="3048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EBB82-7607-5B45-B056-A99E49F13D96}"/>
              </a:ext>
            </a:extLst>
          </p:cNvPr>
          <p:cNvCxnSpPr/>
          <p:nvPr/>
        </p:nvCxnSpPr>
        <p:spPr>
          <a:xfrm>
            <a:off x="9144000" y="792061"/>
            <a:ext cx="0" cy="235753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9E8CCB9-6098-F046-99F7-9C0959BB5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2841951" y="1307352"/>
            <a:ext cx="208476" cy="1759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EFEF23-5E32-5342-A2AC-13CB7878CE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537" r="66847" b="20558"/>
          <a:stretch/>
        </p:blipFill>
        <p:spPr>
          <a:xfrm>
            <a:off x="4553295" y="2938570"/>
            <a:ext cx="682091" cy="2062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63D53D-2F27-D546-97F8-6DE08764ED52}"/>
              </a:ext>
            </a:extLst>
          </p:cNvPr>
          <p:cNvGrpSpPr/>
          <p:nvPr/>
        </p:nvGrpSpPr>
        <p:grpSpPr>
          <a:xfrm>
            <a:off x="6086077" y="1872370"/>
            <a:ext cx="3068141" cy="977900"/>
            <a:chOff x="6086077" y="1258945"/>
            <a:chExt cx="3068141" cy="9779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4C26C63-946A-504C-9C4D-EE271CF33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7412242" y="1307352"/>
              <a:ext cx="208476" cy="1759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586635-9C1E-C548-BF1A-EBD850408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39" r="32170" b="55932"/>
            <a:stretch/>
          </p:blipFill>
          <p:spPr>
            <a:xfrm>
              <a:off x="6086077" y="1289427"/>
              <a:ext cx="1386915" cy="2151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BD0DDF-DC2E-144C-AF5B-A5243BB1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6141"/>
            <a:stretch/>
          </p:blipFill>
          <p:spPr>
            <a:xfrm>
              <a:off x="7616064" y="1258945"/>
              <a:ext cx="692312" cy="977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554A82-E125-A644-A4EF-A81A15F6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307352"/>
              <a:ext cx="208476" cy="17592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F556455-BE1A-3248-83B2-32E6AB853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529221"/>
              <a:ext cx="208476" cy="17592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40A0A4C-BBB9-FF4D-B840-2E9F03A11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751090"/>
              <a:ext cx="208476" cy="17592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EA54EEF-7F90-1145-9E4A-2CFC8FACA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1972958"/>
              <a:ext cx="208476" cy="17592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1B50E-E753-EC42-8332-8B29F9ADE37D}"/>
              </a:ext>
            </a:extLst>
          </p:cNvPr>
          <p:cNvGrpSpPr/>
          <p:nvPr/>
        </p:nvGrpSpPr>
        <p:grpSpPr>
          <a:xfrm>
            <a:off x="6090527" y="1254121"/>
            <a:ext cx="3063691" cy="449474"/>
            <a:chOff x="6090527" y="2314294"/>
            <a:chExt cx="3063691" cy="449474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DE53C94-5CB4-8D46-8248-D36C61BE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7412242" y="2369872"/>
              <a:ext cx="208476" cy="1759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855C72-690F-C248-A96D-47E2F2E3C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6797" b="20277"/>
            <a:stretch/>
          </p:blipFill>
          <p:spPr>
            <a:xfrm>
              <a:off x="7597876" y="2318274"/>
              <a:ext cx="683125" cy="4454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D8D496-BA48-0C42-82AC-7C1DCD5A8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935" r="43799" b="18088"/>
            <a:stretch/>
          </p:blipFill>
          <p:spPr>
            <a:xfrm>
              <a:off x="6090527" y="2314294"/>
              <a:ext cx="1149135" cy="24523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0C75D87-FA49-B24E-BB26-8BC49A2B4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2336443"/>
              <a:ext cx="208476" cy="17592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249DA74-3172-7D42-A9FD-2BE6B2DA0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40" t="12250" r="-1411" b="36445"/>
            <a:stretch/>
          </p:blipFill>
          <p:spPr>
            <a:xfrm>
              <a:off x="8945742" y="2553904"/>
              <a:ext cx="208476" cy="175927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F0E6958-2534-8640-9DEC-BDF78217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45742" y="2971250"/>
            <a:ext cx="208476" cy="17592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6C14CC6-1BA9-C440-9959-B165E8933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40" t="12250" r="-1411" b="36445"/>
          <a:stretch/>
        </p:blipFill>
        <p:spPr>
          <a:xfrm>
            <a:off x="8945742" y="3210604"/>
            <a:ext cx="208476" cy="1759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522730-6770-A548-A704-5A4FEC53346E}"/>
              </a:ext>
            </a:extLst>
          </p:cNvPr>
          <p:cNvCxnSpPr/>
          <p:nvPr/>
        </p:nvCxnSpPr>
        <p:spPr>
          <a:xfrm>
            <a:off x="4572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7F711-B124-2443-B0D4-BA1EBB8E0174}"/>
              </a:ext>
            </a:extLst>
          </p:cNvPr>
          <p:cNvCxnSpPr/>
          <p:nvPr/>
        </p:nvCxnSpPr>
        <p:spPr>
          <a:xfrm>
            <a:off x="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6F6582-1A4B-0F48-92AD-E074974F82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76" t="11092"/>
          <a:stretch/>
        </p:blipFill>
        <p:spPr>
          <a:xfrm>
            <a:off x="1557928" y="1289426"/>
            <a:ext cx="775376" cy="2371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D97C16-6966-8440-8D31-FDA754B28E64}"/>
              </a:ext>
            </a:extLst>
          </p:cNvPr>
          <p:cNvCxnSpPr/>
          <p:nvPr/>
        </p:nvCxnSpPr>
        <p:spPr>
          <a:xfrm>
            <a:off x="1524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D13F41-47BB-A343-91AE-DFB7643BD429}"/>
              </a:ext>
            </a:extLst>
          </p:cNvPr>
          <p:cNvCxnSpPr/>
          <p:nvPr/>
        </p:nvCxnSpPr>
        <p:spPr>
          <a:xfrm>
            <a:off x="6096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7B45C-3732-0144-A0BD-FE9352F880E3}"/>
              </a:ext>
            </a:extLst>
          </p:cNvPr>
          <p:cNvCxnSpPr/>
          <p:nvPr/>
        </p:nvCxnSpPr>
        <p:spPr>
          <a:xfrm>
            <a:off x="7620000" y="1082519"/>
            <a:ext cx="0" cy="31089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8A70157-C2C7-E34E-A82A-3ED54D51055D}"/>
              </a:ext>
            </a:extLst>
          </p:cNvPr>
          <p:cNvSpPr txBox="1"/>
          <p:nvPr/>
        </p:nvSpPr>
        <p:spPr>
          <a:xfrm>
            <a:off x="670349" y="6333894"/>
            <a:ext cx="21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demoFolders_v0.png</a:t>
            </a:r>
          </a:p>
        </p:txBody>
      </p:sp>
    </p:spTree>
    <p:extLst>
      <p:ext uri="{BB962C8B-B14F-4D97-AF65-F5344CB8AC3E}">
        <p14:creationId xmlns:p14="http://schemas.microsoft.com/office/powerpoint/2010/main" val="262865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/>
          <a:stretch/>
        </p:blipFill>
        <p:spPr>
          <a:xfrm flipH="1">
            <a:off x="1195504" y="1837346"/>
            <a:ext cx="2834236" cy="30855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/>
          <a:stretch/>
        </p:blipFill>
        <p:spPr>
          <a:xfrm>
            <a:off x="4447954" y="1837346"/>
            <a:ext cx="2834236" cy="3085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5504" y="4922874"/>
            <a:ext cx="283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7954" y="4922874"/>
            <a:ext cx="2834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Right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4080" y="3195444"/>
            <a:ext cx="7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Fibula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9982" y="3195444"/>
            <a:ext cx="76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Fibula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8B37E-606F-8E49-AB34-0EA823353B29}"/>
              </a:ext>
            </a:extLst>
          </p:cNvPr>
          <p:cNvSpPr txBox="1"/>
          <p:nvPr/>
        </p:nvSpPr>
        <p:spPr>
          <a:xfrm>
            <a:off x="1081669" y="6096306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laterality.png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2BC83-8BA7-8943-BC77-F57D4977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143000"/>
            <a:ext cx="42545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38180-0EFE-654D-B6AE-DE3C25CE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48" y="0"/>
            <a:ext cx="7504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EC519-608A-FE4D-91DE-21BF20BD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902" y="0"/>
            <a:ext cx="542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2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19422</TotalTime>
  <Words>126</Words>
  <Application>Microsoft Macintosh PowerPoint</Application>
  <PresentationFormat>On-screen Show (4:3)</PresentationFormat>
  <Paragraphs>52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Inter-Subject Registration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Bonaretti</dc:creator>
  <cp:lastModifiedBy>Serena Bonaretti</cp:lastModifiedBy>
  <cp:revision>108</cp:revision>
  <dcterms:created xsi:type="dcterms:W3CDTF">2017-11-28T20:02:44Z</dcterms:created>
  <dcterms:modified xsi:type="dcterms:W3CDTF">2019-02-11T17:00:34Z</dcterms:modified>
</cp:coreProperties>
</file>